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d46863944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g3ad4686394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ad4686394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3" name="Google Shape;63;g3ad46863944_0_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ad46863944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9" name="Google Shape;69;g3ad46863944_0_3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ad46863944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5" name="Google Shape;75;g3ad46863944_0_3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ad46863944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3ad46863944_0_4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9150261c8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9150261c8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bytebytego.com/guides/cicd-pipeline-explained-in-simple-terms/" TargetMode="External"/><Relationship Id="rId4" Type="http://schemas.openxmlformats.org/officeDocument/2006/relationships/hyperlink" Target="https://bytebytego.com/guides/cicd-simplified-visual-guide/" TargetMode="External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github.com/imranraad07/cicd_demo" TargetMode="External"/><Relationship Id="rId4" Type="http://schemas.openxmlformats.org/officeDocument/2006/relationships/hyperlink" Target="https://github.com/imranraad07/cicd_dec04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ctrTitle"/>
          </p:nvPr>
        </p:nvSpPr>
        <p:spPr>
          <a:xfrm>
            <a:off x="311708" y="558431"/>
            <a:ext cx="8520600" cy="153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Lecture 24 - CI/CD Overview</a:t>
            </a:r>
            <a:endParaRPr/>
          </a:p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11700" y="2125594"/>
            <a:ext cx="8520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"/>
              <a:t>Mia Mohammad Imran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DevOps?</a:t>
            </a:r>
            <a:endParaRPr sz="2400"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540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DevOps = Development + Operations</a:t>
            </a:r>
            <a:endParaRPr/>
          </a:p>
          <a:p>
            <a:pPr indent="-2540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/>
              <a:t>DevOps is a combined culture and practice that brings developers and operations together</a:t>
            </a:r>
            <a:endParaRPr b="1"/>
          </a:p>
          <a:p>
            <a:pPr indent="-2540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/>
              <a:t>Goal: Help teams build, test, and deliver software quickly and reliably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CI/CD?</a:t>
            </a:r>
            <a:endParaRPr sz="2400"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39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CI and CD are practical implementations of DevOps.</a:t>
            </a:r>
            <a:endParaRPr b="1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1800"/>
              <a:buChar char="●"/>
            </a:pPr>
            <a:r>
              <a:rPr b="1" lang="en">
                <a:solidFill>
                  <a:srgbClr val="38761D"/>
                </a:solidFill>
              </a:rPr>
              <a:t>Think of DevOps as the mindset. CI and CD are the automated workflow that brings that mindset to life.</a:t>
            </a:r>
            <a:endParaRPr b="1">
              <a:solidFill>
                <a:srgbClr val="38761D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CI: Continuous Integration</a:t>
            </a:r>
            <a:r>
              <a:rPr lang="en"/>
              <a:t>: 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 and combine code automatically on every change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Automatic building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Running automated tests and early detection of errors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Ensuring the main branch is always stable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CD: Continuous Delivery/Deployment</a:t>
            </a:r>
            <a:r>
              <a:rPr lang="en"/>
              <a:t>: 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Ship updates to users continuously and safely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Automatic promotion to production after all checks pass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Zero manual intervention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Very fast iteration cycles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Tools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CI: GitHub Actions, Jenkins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CD: Docker, Heroku, AWS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CI/CD Workflow</a:t>
            </a:r>
            <a:endParaRPr sz="2400"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10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Code → Push to GitHub → CI runs tests → CD deploys app → User sees it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https://bytebytego.com/guides/cicd-pipeline-explained-in-simple-terms/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https://bytebytego.com/guides/cicd-simplified-visual-guide/</a:t>
            </a:r>
            <a:r>
              <a:rPr lang="en"/>
              <a:t> </a:t>
            </a:r>
            <a:endParaRPr/>
          </a:p>
        </p:txBody>
      </p:sp>
      <p:pic>
        <p:nvPicPr>
          <p:cNvPr id="79" name="Google Shape;79;p17"/>
          <p:cNvPicPr preferRelativeResize="0"/>
          <p:nvPr/>
        </p:nvPicPr>
        <p:blipFill rotWithShape="1">
          <a:blip r:embed="rId5">
            <a:alphaModFix/>
          </a:blip>
          <a:srcRect b="7552" l="7365" r="7882" t="0"/>
          <a:stretch/>
        </p:blipFill>
        <p:spPr>
          <a:xfrm>
            <a:off x="2296599" y="2181774"/>
            <a:ext cx="4228500" cy="2856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Getting Started with CI/CD</a:t>
            </a:r>
            <a:endParaRPr sz="2400"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540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GitHub repo</a:t>
            </a:r>
            <a:endParaRPr/>
          </a:p>
          <a:p>
            <a:pPr indent="-2540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`.github/workflows/ci.yml`</a:t>
            </a:r>
            <a:endParaRPr/>
          </a:p>
          <a:p>
            <a:pPr indent="-2540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CI steps: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Checkout code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Install dependencies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 tests</a:t>
            </a:r>
            <a:endParaRPr/>
          </a:p>
          <a:p>
            <a:pPr indent="-2540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CD (deploy to Heroku, Netlify, etc.)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10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 complete: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https://github.com/imranraad07/cicd_demo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 in-class: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https://github.com/imranraad07/cicd_dec04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